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134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inytapeout.com/runs/tt06/tt_um_wokwi_3948300696810342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53d79375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53d7937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https://www.sharetechnote.com/html/Handbook_Communication_CRC.html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353d79375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353d79375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353d79375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353d79375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https://tinytapeout.com/runs/tt06/tt_um_wokwi_394830069681034241</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353d79375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353d79375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https://wokwi.com/projects/394830069681034241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353d79375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353d79375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353d79375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353d79375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3168f569a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3168f569a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3168f569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3168f569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ov"/><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video" Target="../media/media2.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SzPts val="990"/>
              <a:buNone/>
            </a:pPr>
            <a:r>
              <a:rPr lang="en" sz="4580"/>
              <a:t>Tiny Tapeout 6 (423)</a:t>
            </a:r>
            <a:endParaRPr sz="4580"/>
          </a:p>
          <a:p>
            <a:pPr marL="0" lvl="0" indent="0" algn="ctr" rtl="0">
              <a:spcBef>
                <a:spcPts val="0"/>
              </a:spcBef>
              <a:spcAft>
                <a:spcPts val="0"/>
              </a:spcAft>
              <a:buSzPts val="990"/>
              <a:buNone/>
            </a:pPr>
            <a:r>
              <a:rPr lang="en" sz="4580"/>
              <a:t>Cyclic Redundancy Check</a:t>
            </a:r>
            <a:endParaRPr sz="458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Justin Xu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a does a CRC work?</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Cyclic Redundancy Check is an error detecting code which is used to check for bit flips in a data package. </a:t>
            </a:r>
            <a:endParaRPr/>
          </a:p>
          <a:p>
            <a:pPr marL="457200" lvl="0" indent="-342900" algn="l" rtl="0">
              <a:spcBef>
                <a:spcPts val="0"/>
              </a:spcBef>
              <a:spcAft>
                <a:spcPts val="0"/>
              </a:spcAft>
              <a:buSzPts val="1800"/>
              <a:buChar char="●"/>
            </a:pPr>
            <a:r>
              <a:rPr lang="en"/>
              <a:t>A checksum is calculated and appended onto the sent data which is recalculated on the receiver end to check if there is an error. </a:t>
            </a:r>
            <a:endParaRPr/>
          </a:p>
          <a:p>
            <a:pPr marL="914400" lvl="1" indent="-317500" algn="l" rtl="0">
              <a:spcBef>
                <a:spcPts val="0"/>
              </a:spcBef>
              <a:spcAft>
                <a:spcPts val="0"/>
              </a:spcAft>
              <a:buSzPts val="1400"/>
              <a:buChar char="○"/>
            </a:pPr>
            <a:r>
              <a:rPr lang="en"/>
              <a:t>A 128 bit message might have 8 bits appended onto the end of it as a checksum.</a:t>
            </a:r>
            <a:endParaRPr/>
          </a:p>
          <a:p>
            <a:pPr marL="457200" lvl="0" indent="-342900" algn="l" rtl="0">
              <a:spcBef>
                <a:spcPts val="0"/>
              </a:spcBef>
              <a:spcAft>
                <a:spcPts val="0"/>
              </a:spcAft>
              <a:buSzPts val="1800"/>
              <a:buChar char="●"/>
            </a:pPr>
            <a:r>
              <a:rPr lang="en"/>
              <a:t>Difference CRCs have different polynomial representations which change how the checksum is computed.</a:t>
            </a:r>
            <a:endParaRPr/>
          </a:p>
          <a:p>
            <a:pPr marL="457200" lvl="0" indent="0" algn="l" rtl="0">
              <a:spcBef>
                <a:spcPts val="1200"/>
              </a:spcBef>
              <a:spcAft>
                <a:spcPts val="1200"/>
              </a:spcAft>
              <a:buNone/>
            </a:pPr>
            <a:endParaRPr/>
          </a:p>
        </p:txBody>
      </p:sp>
      <p:pic>
        <p:nvPicPr>
          <p:cNvPr id="62" name="Google Shape;62;p14"/>
          <p:cNvPicPr preferRelativeResize="0"/>
          <p:nvPr/>
        </p:nvPicPr>
        <p:blipFill>
          <a:blip r:embed="rId3">
            <a:alphaModFix/>
          </a:blip>
          <a:stretch>
            <a:fillRect/>
          </a:stretch>
        </p:blipFill>
        <p:spPr>
          <a:xfrm>
            <a:off x="2135675" y="3416488"/>
            <a:ext cx="4533900" cy="159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Dallas Maxim CRC</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Dallas Maxim CRC uses a polynomial of x</a:t>
            </a:r>
            <a:r>
              <a:rPr lang="en" baseline="30000"/>
              <a:t>8</a:t>
            </a:r>
            <a:r>
              <a:rPr lang="en"/>
              <a:t> + x</a:t>
            </a:r>
            <a:r>
              <a:rPr lang="en" baseline="30000"/>
              <a:t>5 </a:t>
            </a:r>
            <a:r>
              <a:rPr lang="en"/>
              <a:t>+ x</a:t>
            </a:r>
            <a:r>
              <a:rPr lang="en" baseline="30000"/>
              <a:t>4 </a:t>
            </a:r>
            <a:r>
              <a:rPr lang="en"/>
              <a:t>+ 1.</a:t>
            </a:r>
            <a:endParaRPr/>
          </a:p>
          <a:p>
            <a:pPr marL="457200" lvl="0" indent="-342900" algn="l" rtl="0">
              <a:spcBef>
                <a:spcPts val="0"/>
              </a:spcBef>
              <a:spcAft>
                <a:spcPts val="0"/>
              </a:spcAft>
              <a:buSzPts val="1800"/>
              <a:buChar char="●"/>
            </a:pPr>
            <a:r>
              <a:rPr lang="en"/>
              <a:t>The design has an XOR at the output between x</a:t>
            </a:r>
            <a:r>
              <a:rPr lang="en" baseline="30000"/>
              <a:t>0</a:t>
            </a:r>
            <a:r>
              <a:rPr lang="en"/>
              <a:t>, x</a:t>
            </a:r>
            <a:r>
              <a:rPr lang="en" baseline="30000"/>
              <a:t>4</a:t>
            </a:r>
            <a:r>
              <a:rPr lang="en"/>
              <a:t>,x</a:t>
            </a:r>
            <a:r>
              <a:rPr lang="en" baseline="30000"/>
              <a:t>5</a:t>
            </a:r>
            <a:r>
              <a:rPr lang="en"/>
              <a:t> and x</a:t>
            </a:r>
            <a:r>
              <a:rPr lang="en" baseline="30000"/>
              <a:t>8</a:t>
            </a:r>
            <a:r>
              <a:rPr lang="en"/>
              <a:t>. </a:t>
            </a:r>
            <a:endParaRPr/>
          </a:p>
          <a:p>
            <a:pPr marL="457200" lvl="0" indent="-342900" algn="l" rtl="0">
              <a:spcBef>
                <a:spcPts val="0"/>
              </a:spcBef>
              <a:spcAft>
                <a:spcPts val="0"/>
              </a:spcAft>
              <a:buSzPts val="1800"/>
              <a:buChar char="●"/>
            </a:pPr>
            <a:r>
              <a:rPr lang="en"/>
              <a:t>The placement of the XORs determine what the polynomial is.</a:t>
            </a:r>
            <a:endParaRPr/>
          </a:p>
        </p:txBody>
      </p:sp>
      <p:pic>
        <p:nvPicPr>
          <p:cNvPr id="69" name="Google Shape;69;p15"/>
          <p:cNvPicPr preferRelativeResize="0"/>
          <p:nvPr/>
        </p:nvPicPr>
        <p:blipFill>
          <a:blip r:embed="rId3">
            <a:alphaModFix/>
          </a:blip>
          <a:stretch>
            <a:fillRect/>
          </a:stretch>
        </p:blipFill>
        <p:spPr>
          <a:xfrm>
            <a:off x="1820838" y="2767375"/>
            <a:ext cx="5191125" cy="1638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Tiny Tapout Chip</a:t>
            </a: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Tiny Tapeout chip takes single bit inputs with a clock and outputs an 8 bit checksum for each value clocked.</a:t>
            </a:r>
            <a:endParaRPr/>
          </a:p>
          <a:p>
            <a:pPr marL="457200" lvl="0" indent="-342900" algn="l" rtl="0">
              <a:spcBef>
                <a:spcPts val="0"/>
              </a:spcBef>
              <a:spcAft>
                <a:spcPts val="0"/>
              </a:spcAft>
              <a:buSzPts val="1800"/>
              <a:buChar char="●"/>
            </a:pPr>
            <a:r>
              <a:rPr lang="en"/>
              <a:t>The final value is the final checksum after all the data is submitted to the CRC.</a:t>
            </a:r>
            <a:endParaRPr/>
          </a:p>
          <a:p>
            <a:pPr marL="457200" lvl="0" indent="-342900" algn="l" rtl="0">
              <a:spcBef>
                <a:spcPts val="0"/>
              </a:spcBef>
              <a:spcAft>
                <a:spcPts val="0"/>
              </a:spcAft>
              <a:buSzPts val="1800"/>
              <a:buChar char="●"/>
            </a:pPr>
            <a:r>
              <a:rPr lang="en"/>
              <a:t>There is the data input, the clock and 8 bits of data output.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Wokwi Comparison</a:t>
            </a:r>
            <a:endParaRPr/>
          </a:p>
        </p:txBody>
      </p:sp>
      <p:sp>
        <p:nvSpPr>
          <p:cNvPr id="81" name="Google Shape;8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Wokwi design simulation was compared to the chip manually through manually clocking the input switch on the chip and copying the operations on the Wokwi. </a:t>
            </a:r>
            <a:endParaRPr/>
          </a:p>
          <a:p>
            <a:pPr marL="457200" lvl="0" indent="-342900" algn="l" rtl="0">
              <a:spcBef>
                <a:spcPts val="0"/>
              </a:spcBef>
              <a:spcAft>
                <a:spcPts val="0"/>
              </a:spcAft>
              <a:buSzPts val="1800"/>
              <a:buChar char="●"/>
            </a:pPr>
            <a:r>
              <a:rPr lang="en"/>
              <a:t>The outputs were matched so the design was confirmed to be valid</a:t>
            </a:r>
            <a:endParaRPr/>
          </a:p>
        </p:txBody>
      </p:sp>
      <p:pic>
        <p:nvPicPr>
          <p:cNvPr id="82" name="Google Shape;82;p17"/>
          <p:cNvPicPr preferRelativeResize="0"/>
          <p:nvPr/>
        </p:nvPicPr>
        <p:blipFill rotWithShape="1">
          <a:blip r:embed="rId3">
            <a:alphaModFix/>
          </a:blip>
          <a:srcRect b="7054"/>
          <a:stretch/>
        </p:blipFill>
        <p:spPr>
          <a:xfrm>
            <a:off x="1253400" y="2517825"/>
            <a:ext cx="6022950" cy="247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Arduino as Input</a:t>
            </a:r>
            <a:endParaRPr/>
          </a:p>
        </p:txBody>
      </p:sp>
      <p:sp>
        <p:nvSpPr>
          <p:cNvPr id="88" name="Google Shape;8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arduino was used to test the chip by sending 128 bits of data into the CRC and calculating the CRC output to see if the two data outputs match.</a:t>
            </a:r>
            <a:endParaRPr/>
          </a:p>
          <a:p>
            <a:pPr marL="457200" lvl="0" indent="-342900" algn="l" rtl="0">
              <a:spcBef>
                <a:spcPts val="0"/>
              </a:spcBef>
              <a:spcAft>
                <a:spcPts val="0"/>
              </a:spcAft>
              <a:buSzPts val="1800"/>
              <a:buChar char="●"/>
            </a:pPr>
            <a:r>
              <a:rPr lang="en"/>
              <a:t>Through the entire calculation the data outputs matched</a:t>
            </a:r>
            <a:endParaRPr/>
          </a:p>
        </p:txBody>
      </p:sp>
      <p:pic>
        <p:nvPicPr>
          <p:cNvPr id="89" name="Google Shape;89;p18"/>
          <p:cNvPicPr preferRelativeResize="0"/>
          <p:nvPr/>
        </p:nvPicPr>
        <p:blipFill>
          <a:blip r:embed="rId3">
            <a:alphaModFix/>
          </a:blip>
          <a:stretch>
            <a:fillRect/>
          </a:stretch>
        </p:blipFill>
        <p:spPr>
          <a:xfrm>
            <a:off x="6267675" y="2236725"/>
            <a:ext cx="2440899" cy="2645000"/>
          </a:xfrm>
          <a:prstGeom prst="rect">
            <a:avLst/>
          </a:prstGeom>
          <a:noFill/>
          <a:ln>
            <a:noFill/>
          </a:ln>
        </p:spPr>
      </p:pic>
      <p:pic>
        <p:nvPicPr>
          <p:cNvPr id="90" name="Google Shape;90;p18"/>
          <p:cNvPicPr preferRelativeResize="0"/>
          <p:nvPr/>
        </p:nvPicPr>
        <p:blipFill>
          <a:blip r:embed="rId4">
            <a:alphaModFix/>
          </a:blip>
          <a:stretch>
            <a:fillRect/>
          </a:stretch>
        </p:blipFill>
        <p:spPr>
          <a:xfrm>
            <a:off x="665750" y="2196350"/>
            <a:ext cx="5183300" cy="2725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Changing a Single Bit (simulating an error)</a:t>
            </a:r>
            <a:endParaRPr/>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single bit change can simulate a bitflip in the message sent</a:t>
            </a:r>
            <a:endParaRPr/>
          </a:p>
          <a:p>
            <a:pPr marL="457200" lvl="0" indent="-342900" algn="l" rtl="0">
              <a:spcBef>
                <a:spcPts val="0"/>
              </a:spcBef>
              <a:spcAft>
                <a:spcPts val="0"/>
              </a:spcAft>
              <a:buSzPts val="1800"/>
              <a:buChar char="●"/>
            </a:pPr>
            <a:r>
              <a:rPr lang="en"/>
              <a:t>The CRC checksum before the bitflip can be compared to determine if the output changes with the message</a:t>
            </a:r>
            <a:endParaRPr/>
          </a:p>
          <a:p>
            <a:pPr marL="457200" lvl="0" indent="-342900" algn="l" rtl="0">
              <a:spcBef>
                <a:spcPts val="0"/>
              </a:spcBef>
              <a:spcAft>
                <a:spcPts val="0"/>
              </a:spcAft>
              <a:buSzPts val="1800"/>
              <a:buChar char="●"/>
            </a:pPr>
            <a:r>
              <a:rPr lang="en"/>
              <a:t>When an error happens in a real message the message will change but the checksum will not, causing a discrepancy in the calculated checksums (the checksum send by messenger and recalculated by receiver)</a:t>
            </a:r>
            <a:endParaRPr/>
          </a:p>
          <a:p>
            <a:pPr marL="457200" lvl="0" indent="-342900" algn="l" rtl="0">
              <a:spcBef>
                <a:spcPts val="0"/>
              </a:spcBef>
              <a:spcAft>
                <a:spcPts val="0"/>
              </a:spcAft>
              <a:buSzPts val="1800"/>
              <a:buChar char="●"/>
            </a:pPr>
            <a:r>
              <a:rPr lang="en"/>
              <a:t>The checksum is a way to add redundancy to the message, therefore if the checksum is different the message has an error.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Overview</a:t>
            </a:r>
            <a:endParaRPr/>
          </a:p>
        </p:txBody>
      </p:sp>
      <p:sp>
        <p:nvSpPr>
          <p:cNvPr id="102" name="Google Shape;10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code generates 8 random longs in an array and cycles through them</a:t>
            </a:r>
            <a:endParaRPr/>
          </a:p>
          <a:p>
            <a:pPr marL="457200" lvl="0" indent="-342900" algn="l" rtl="0">
              <a:spcBef>
                <a:spcPts val="0"/>
              </a:spcBef>
              <a:spcAft>
                <a:spcPts val="0"/>
              </a:spcAft>
              <a:buSzPts val="1800"/>
              <a:buChar char="●"/>
            </a:pPr>
            <a:r>
              <a:rPr lang="en"/>
              <a:t>The longs are then converted to binary and each inputted bit by bit from right to left.</a:t>
            </a:r>
            <a:endParaRPr/>
          </a:p>
          <a:p>
            <a:pPr marL="457200" lvl="0" indent="-342900" algn="l" rtl="0">
              <a:spcBef>
                <a:spcPts val="0"/>
              </a:spcBef>
              <a:spcAft>
                <a:spcPts val="0"/>
              </a:spcAft>
              <a:buSzPts val="1800"/>
              <a:buChar char="●"/>
            </a:pPr>
            <a:r>
              <a:rPr lang="en"/>
              <a:t>Then the array is duplicated and a single bit is changed</a:t>
            </a:r>
            <a:endParaRPr/>
          </a:p>
          <a:p>
            <a:pPr marL="457200" lvl="0" indent="-342900" algn="l" rtl="0">
              <a:spcBef>
                <a:spcPts val="0"/>
              </a:spcBef>
              <a:spcAft>
                <a:spcPts val="0"/>
              </a:spcAft>
              <a:buSzPts val="1800"/>
              <a:buChar char="●"/>
            </a:pPr>
            <a:r>
              <a:rPr lang="en"/>
              <a:t>The new array is run through the CRC and the arduino and tested to see if the outputs match again and the checksum is checked for change on the serial terminal in the Arduino IDE</a:t>
            </a:r>
            <a:endParaRPr/>
          </a:p>
        </p:txBody>
      </p:sp>
      <p:pic>
        <p:nvPicPr>
          <p:cNvPr id="103" name="Google Shape;103;p20"/>
          <p:cNvPicPr preferRelativeResize="0"/>
          <p:nvPr/>
        </p:nvPicPr>
        <p:blipFill>
          <a:blip r:embed="rId3">
            <a:alphaModFix/>
          </a:blip>
          <a:stretch>
            <a:fillRect/>
          </a:stretch>
        </p:blipFill>
        <p:spPr>
          <a:xfrm>
            <a:off x="5540825" y="3270775"/>
            <a:ext cx="2286774" cy="1758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273225" y="168787"/>
            <a:ext cx="8520600" cy="92207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Video of Arduino</a:t>
            </a:r>
            <a:br>
              <a:rPr lang="en" dirty="0"/>
            </a:br>
            <a:r>
              <a:rPr lang="en" dirty="0"/>
              <a:t>Comparison</a:t>
            </a:r>
            <a:endParaRPr dirty="0"/>
          </a:p>
        </p:txBody>
      </p:sp>
      <p:pic>
        <p:nvPicPr>
          <p:cNvPr id="3" name="CRC Arduino Terminal Output">
            <a:hlinkClick r:id="" action="ppaction://media"/>
            <a:extLst>
              <a:ext uri="{FF2B5EF4-FFF2-40B4-BE49-F238E27FC236}">
                <a16:creationId xmlns:a16="http://schemas.microsoft.com/office/drawing/2014/main" id="{CAE850C8-4DF9-C89A-5DD4-5E995A4A507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3225" y="1564322"/>
            <a:ext cx="5609531" cy="3155361"/>
          </a:xfrm>
          <a:prstGeom prst="rect">
            <a:avLst/>
          </a:prstGeom>
        </p:spPr>
      </p:pic>
      <p:pic>
        <p:nvPicPr>
          <p:cNvPr id="4" name="IMG_8998">
            <a:hlinkClick r:id="" action="ppaction://media"/>
            <a:extLst>
              <a:ext uri="{FF2B5EF4-FFF2-40B4-BE49-F238E27FC236}">
                <a16:creationId xmlns:a16="http://schemas.microsoft.com/office/drawing/2014/main" id="{BDA5E258-946E-9A99-324E-AC730B29D5E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16316" y="423817"/>
            <a:ext cx="2417088" cy="42958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91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512</Words>
  <Application>Microsoft Office PowerPoint</Application>
  <PresentationFormat>On-screen Show (16:9)</PresentationFormat>
  <Paragraphs>36</Paragraphs>
  <Slides>9</Slides>
  <Notes>9</Notes>
  <HiddenSlides>0</HiddenSlides>
  <MMClips>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Arial</vt:lpstr>
      <vt:lpstr>Simple Light</vt:lpstr>
      <vt:lpstr>Tiny Tapeout 6 (423) Cyclic Redundancy Check</vt:lpstr>
      <vt:lpstr>How a does a CRC work?</vt:lpstr>
      <vt:lpstr>The Dallas Maxim CRC</vt:lpstr>
      <vt:lpstr>The Tiny Tapout Chip</vt:lpstr>
      <vt:lpstr>Wokwi Comparison</vt:lpstr>
      <vt:lpstr>Arduino as Input</vt:lpstr>
      <vt:lpstr>Changing a Single Bit (simulating an error)</vt:lpstr>
      <vt:lpstr>Code Overview</vt:lpstr>
      <vt:lpstr>Video of Arduino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Justin</dc:creator>
  <cp:lastModifiedBy>Justin</cp:lastModifiedBy>
  <cp:revision>2</cp:revision>
  <dcterms:modified xsi:type="dcterms:W3CDTF">2025-02-23T17:19:22Z</dcterms:modified>
</cp:coreProperties>
</file>